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D8B17D4-EBDD-46AD-88B4-B3AE8DC42EE9}"/>
</file>

<file path=customXml/itemProps2.xml><?xml version="1.0" encoding="utf-8"?>
<ds:datastoreItem xmlns:ds="http://schemas.openxmlformats.org/officeDocument/2006/customXml" ds:itemID="{6F933BB8-6726-4138-9A07-35E3D74459B1}"/>
</file>

<file path=customXml/itemProps3.xml><?xml version="1.0" encoding="utf-8"?>
<ds:datastoreItem xmlns:ds="http://schemas.openxmlformats.org/officeDocument/2006/customXml" ds:itemID="{5FA5064A-B6E5-4437-BE41-E12262D795C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